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4A9EBE-1F57-4CBA-A442-92347BA746E8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B03387D0-D48E-4DCF-8139-825DC43135DC}">
      <dgm:prSet phldrT="[Text]" custT="1"/>
      <dgm:spPr>
        <a:xfrm>
          <a:off x="3929132" y="325"/>
          <a:ext cx="1588526" cy="783828"/>
        </a:xfrm>
        <a:solidFill>
          <a:srgbClr val="EA6312"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800" b="1" dirty="0" err="1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Dekan</a:t>
          </a:r>
          <a:endParaRPr lang="en-US" sz="1800" b="1" dirty="0" smtClean="0">
            <a:solidFill>
              <a:sysClr val="window" lastClr="FFFFFF"/>
            </a:solidFill>
            <a:latin typeface="Century Gothic"/>
            <a:ea typeface="+mn-ea"/>
            <a:cs typeface="+mn-cs"/>
          </a:endParaRPr>
        </a:p>
        <a:p>
          <a:r>
            <a:rPr lang="en-US" sz="1800" b="1" dirty="0" err="1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Fakultas</a:t>
          </a:r>
          <a:r>
            <a:rPr lang="en-US" sz="1800" b="1" dirty="0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 </a:t>
          </a:r>
          <a:r>
            <a:rPr lang="en-US" sz="1800" b="1" dirty="0" err="1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Ekonomi</a:t>
          </a:r>
          <a:endParaRPr lang="id-ID" sz="1800" b="1" dirty="0" smtClean="0">
            <a:solidFill>
              <a:sysClr val="window" lastClr="FFFFFF"/>
            </a:solidFill>
            <a:latin typeface="Century Gothic"/>
            <a:ea typeface="+mn-ea"/>
            <a:cs typeface="+mn-cs"/>
          </a:endParaRPr>
        </a:p>
        <a:p>
          <a:r>
            <a:rPr lang="en-US" sz="1800" b="1" dirty="0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Dr. </a:t>
          </a:r>
          <a:r>
            <a:rPr lang="en-US" sz="1800" b="1" dirty="0" err="1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Hadi</a:t>
          </a:r>
          <a:r>
            <a:rPr lang="en-US" sz="1800" b="1" dirty="0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 </a:t>
          </a:r>
          <a:r>
            <a:rPr lang="en-US" sz="1800" b="1" dirty="0" err="1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Sasana</a:t>
          </a:r>
          <a:r>
            <a:rPr lang="en-US" sz="1800" b="1" dirty="0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, S.E., </a:t>
          </a:r>
          <a:r>
            <a:rPr lang="en-US" sz="1800" b="1" dirty="0" err="1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M.Si</a:t>
          </a:r>
          <a:endParaRPr lang="id-ID" sz="1800" b="1" dirty="0">
            <a:solidFill>
              <a:sysClr val="window" lastClr="FFFFFF"/>
            </a:solidFill>
            <a:latin typeface="Century Gothic"/>
            <a:ea typeface="+mn-ea"/>
            <a:cs typeface="+mn-cs"/>
          </a:endParaRPr>
        </a:p>
      </dgm:t>
    </dgm:pt>
    <dgm:pt modelId="{4D3EDB2B-0E04-47B2-A676-8C30D157FF90}" type="parTrans" cxnId="{D1ADD4D1-57C7-4184-AF32-8D4982344E7B}">
      <dgm:prSet/>
      <dgm:spPr/>
      <dgm:t>
        <a:bodyPr/>
        <a:lstStyle/>
        <a:p>
          <a:endParaRPr lang="id-ID"/>
        </a:p>
      </dgm:t>
    </dgm:pt>
    <dgm:pt modelId="{A2AD6B9E-6CED-49B0-A28B-149FA0B0BA8C}" type="sibTrans" cxnId="{D1ADD4D1-57C7-4184-AF32-8D4982344E7B}">
      <dgm:prSet/>
      <dgm:spPr/>
      <dgm:t>
        <a:bodyPr/>
        <a:lstStyle/>
        <a:p>
          <a:endParaRPr lang="id-ID"/>
        </a:p>
      </dgm:t>
    </dgm:pt>
    <dgm:pt modelId="{BF490BD0-DA6B-4182-A592-43ACF52BA603}" type="asst">
      <dgm:prSet phldrT="[Text]" custT="1"/>
      <dgm:spPr>
        <a:xfrm>
          <a:off x="3141725" y="1154275"/>
          <a:ext cx="1431375" cy="576622"/>
        </a:xfrm>
        <a:solidFill>
          <a:srgbClr val="6AAC90"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400" b="1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Sekertariat</a:t>
          </a:r>
          <a:r>
            <a:rPr lang="en-US" sz="1400" b="1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US" sz="1400" b="1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Dekanat</a:t>
          </a:r>
          <a:endParaRPr lang="id-ID" sz="1400" b="1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4DD1B4EC-5A2A-4A3C-AB24-B7C92D06FB78}" type="parTrans" cxnId="{8DCFA025-F118-4E63-8C54-CA3968E61FFB}">
      <dgm:prSet/>
      <dgm:spPr>
        <a:xfrm>
          <a:off x="4573101" y="784153"/>
          <a:ext cx="150294" cy="658432"/>
        </a:xfrm>
        <a:noFill/>
        <a:ln w="19050" cap="rnd" cmpd="sng" algn="ctr">
          <a:solidFill>
            <a:srgbClr val="6AAC9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id-ID"/>
        </a:p>
      </dgm:t>
    </dgm:pt>
    <dgm:pt modelId="{61F3A432-2443-4BF6-8C46-0A5CD9E27E97}" type="sibTrans" cxnId="{8DCFA025-F118-4E63-8C54-CA3968E61FFB}">
      <dgm:prSet/>
      <dgm:spPr/>
      <dgm:t>
        <a:bodyPr/>
        <a:lstStyle/>
        <a:p>
          <a:endParaRPr lang="id-ID"/>
        </a:p>
      </dgm:t>
    </dgm:pt>
    <dgm:pt modelId="{F1ED562B-F318-4E09-AEAB-EBAB6278848D}">
      <dgm:prSet phldrT="[Text]" custT="1"/>
      <dgm:spPr>
        <a:xfrm>
          <a:off x="961375" y="2101019"/>
          <a:ext cx="2350848" cy="885577"/>
        </a:xfrm>
        <a:solidFill>
          <a:srgbClr val="6AAC90"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600" b="1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Wakil</a:t>
          </a:r>
          <a:r>
            <a:rPr lang="en-US" sz="1600" b="1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US" sz="1600" b="1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Dekan</a:t>
          </a:r>
          <a:r>
            <a:rPr lang="en-US" sz="1600" b="1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I</a:t>
          </a:r>
          <a:endParaRPr lang="id-ID" sz="1600" b="1" dirty="0" smtClean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  <a:p>
          <a:r>
            <a:rPr lang="en-US" sz="1600" b="1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Akademik</a:t>
          </a:r>
          <a:r>
            <a:rPr lang="en-US" sz="1600" b="1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US" sz="1600" b="1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dan</a:t>
          </a:r>
          <a:r>
            <a:rPr lang="en-US" sz="1600" b="1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US" sz="1600" b="1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Kemahasiswaan</a:t>
          </a:r>
          <a:endParaRPr lang="en-US" sz="1600" b="1" dirty="0" smtClean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  <a:p>
          <a:r>
            <a:rPr lang="en-US" sz="1600" b="1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Drs. Lucia Rita  </a:t>
          </a:r>
          <a:r>
            <a:rPr lang="en-US" sz="1600" b="1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Indirawati</a:t>
          </a:r>
          <a:r>
            <a:rPr lang="en-US" sz="1600" b="1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, </a:t>
          </a:r>
          <a:r>
            <a:rPr lang="en-US" sz="1600" b="1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M.S</a:t>
          </a:r>
          <a:r>
            <a:rPr lang="en-US" sz="1600" b="1" dirty="0" err="1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i</a:t>
          </a:r>
          <a:endParaRPr lang="id-ID" sz="1600" b="1" dirty="0">
            <a:solidFill>
              <a:sysClr val="window" lastClr="FFFFFF"/>
            </a:solidFill>
            <a:latin typeface="Century Gothic"/>
            <a:ea typeface="+mn-ea"/>
            <a:cs typeface="+mn-cs"/>
          </a:endParaRPr>
        </a:p>
      </dgm:t>
    </dgm:pt>
    <dgm:pt modelId="{DB4834DA-B0B5-4577-9386-C31341FB9135}" type="parTrans" cxnId="{6357FF7A-57CF-4C05-9533-304766C0B8CB}">
      <dgm:prSet/>
      <dgm:spPr>
        <a:xfrm>
          <a:off x="2136799" y="784153"/>
          <a:ext cx="2586596" cy="1316865"/>
        </a:xfrm>
        <a:noFill/>
        <a:ln w="19050" cap="rnd" cmpd="sng" algn="ctr">
          <a:solidFill>
            <a:srgbClr val="6AAC9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id-ID"/>
        </a:p>
      </dgm:t>
    </dgm:pt>
    <dgm:pt modelId="{02E78A7A-B78D-44ED-8605-1DF33673351F}" type="sibTrans" cxnId="{6357FF7A-57CF-4C05-9533-304766C0B8CB}">
      <dgm:prSet/>
      <dgm:spPr/>
      <dgm:t>
        <a:bodyPr/>
        <a:lstStyle/>
        <a:p>
          <a:endParaRPr lang="id-ID"/>
        </a:p>
      </dgm:t>
    </dgm:pt>
    <dgm:pt modelId="{2979D71B-0F89-411F-937D-58185C050AAB}">
      <dgm:prSet phldrT="[Text]" custT="1"/>
      <dgm:spPr>
        <a:xfrm>
          <a:off x="6162150" y="2101019"/>
          <a:ext cx="2323266" cy="873633"/>
        </a:xfrm>
        <a:solidFill>
          <a:srgbClr val="6AAC90"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600" b="1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Wakil</a:t>
          </a:r>
          <a:r>
            <a:rPr lang="en-US" sz="1600" b="1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US" sz="1600" b="1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Dekan</a:t>
          </a:r>
          <a:r>
            <a:rPr lang="en-US" sz="1600" b="1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II</a:t>
          </a:r>
          <a:endParaRPr lang="id-ID" sz="1600" b="1" dirty="0" smtClean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  <a:p>
          <a:r>
            <a:rPr lang="en-US" sz="1600" b="1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Umum</a:t>
          </a:r>
          <a:r>
            <a:rPr lang="en-US" sz="1600" b="1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US" sz="1600" b="1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dan</a:t>
          </a:r>
          <a:r>
            <a:rPr lang="en-US" sz="1600" b="1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US" sz="1600" b="1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Keuangan</a:t>
          </a:r>
          <a:endParaRPr lang="en-US" sz="1600" b="1" dirty="0" smtClean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  <a:p>
          <a:r>
            <a:rPr lang="en-US" sz="1600" b="1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Endang</a:t>
          </a:r>
          <a:r>
            <a:rPr lang="en-US" sz="1600" b="1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US" sz="1600" b="1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Kartini</a:t>
          </a:r>
          <a:r>
            <a:rPr lang="en-US" sz="1600" b="1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US" sz="1600" b="1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Panggiarti</a:t>
          </a:r>
          <a:r>
            <a:rPr lang="en-US" sz="1600" b="1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, S.W., </a:t>
          </a:r>
          <a:r>
            <a:rPr lang="en-US" sz="1600" b="1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M.Si</a:t>
          </a:r>
          <a:endParaRPr lang="id-ID" sz="1600" b="1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DA2B2F4E-54AC-4387-AB48-64E4E76FEC7D}" type="parTrans" cxnId="{35EB6451-4A0C-4737-84AB-618E88622E01}">
      <dgm:prSet/>
      <dgm:spPr>
        <a:xfrm>
          <a:off x="4723396" y="784153"/>
          <a:ext cx="2600387" cy="1316865"/>
        </a:xfrm>
        <a:noFill/>
        <a:ln w="19050" cap="rnd" cmpd="sng" algn="ctr">
          <a:solidFill>
            <a:srgbClr val="6AAC9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id-ID"/>
        </a:p>
      </dgm:t>
    </dgm:pt>
    <dgm:pt modelId="{9BF28D46-18C1-4B3B-A89A-DE9DCA387AFA}" type="sibTrans" cxnId="{35EB6451-4A0C-4737-84AB-618E88622E01}">
      <dgm:prSet/>
      <dgm:spPr/>
      <dgm:t>
        <a:bodyPr/>
        <a:lstStyle/>
        <a:p>
          <a:endParaRPr lang="id-ID"/>
        </a:p>
      </dgm:t>
    </dgm:pt>
    <dgm:pt modelId="{428B7FC7-A1C7-AC48-A106-F10875429802}">
      <dgm:prSet phldrT="[Text]" custT="1"/>
      <dgm:spPr>
        <a:xfrm>
          <a:off x="1549087" y="3287186"/>
          <a:ext cx="1431375" cy="715687"/>
        </a:xfrm>
        <a:solidFill>
          <a:srgbClr val="54849A"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id-ID" sz="1400" b="1" dirty="0" smtClean="0">
              <a:ln/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K</a:t>
          </a:r>
          <a:r>
            <a:rPr lang="en-US" sz="1400" b="1" dirty="0" err="1" smtClean="0">
              <a:ln/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ajur</a:t>
          </a:r>
          <a:r>
            <a:rPr lang="en-US" sz="1400" b="1" dirty="0" smtClean="0">
              <a:ln/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US" sz="1400" b="1" dirty="0" err="1" smtClean="0">
              <a:ln/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Ekonomi</a:t>
          </a:r>
          <a:r>
            <a:rPr lang="en-US" sz="1400" b="1" dirty="0" smtClean="0">
              <a:ln/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US" sz="1400" b="1" dirty="0" err="1" smtClean="0">
              <a:ln/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Pembanguan</a:t>
          </a:r>
          <a:endParaRPr lang="id-ID" sz="1400" b="1" dirty="0" smtClean="0">
            <a:ln/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  <a:p>
          <a:r>
            <a:rPr lang="en-US" sz="1400" b="1" dirty="0" smtClean="0">
              <a:ln/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Drs. </a:t>
          </a:r>
          <a:r>
            <a:rPr lang="en-US" sz="1400" b="1" dirty="0" err="1" smtClean="0">
              <a:ln/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Whinarko</a:t>
          </a:r>
          <a:r>
            <a:rPr lang="en-US" sz="1400" b="1" dirty="0" smtClean="0">
              <a:ln/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J.P, </a:t>
          </a:r>
          <a:r>
            <a:rPr lang="en-US" sz="1400" b="1" dirty="0" err="1" smtClean="0">
              <a:ln/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M.Si</a:t>
          </a:r>
          <a:endParaRPr lang="id-ID" sz="1400" b="1" dirty="0">
            <a:ln/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5BC8A98F-3805-CC47-AF16-37E7DF899FB3}" type="parTrans" cxnId="{C330167A-9492-FB42-8663-C617BAF0268C}">
      <dgm:prSet/>
      <dgm:spPr>
        <a:xfrm>
          <a:off x="1196460" y="2986597"/>
          <a:ext cx="352627" cy="658432"/>
        </a:xfrm>
        <a:noFill/>
        <a:ln w="19050" cap="rnd" cmpd="sng" algn="ctr">
          <a:solidFill>
            <a:srgbClr val="54849A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59F00066-1DCA-A643-B174-6032AD0547B8}" type="sibTrans" cxnId="{C330167A-9492-FB42-8663-C617BAF0268C}">
      <dgm:prSet/>
      <dgm:spPr/>
      <dgm:t>
        <a:bodyPr/>
        <a:lstStyle/>
        <a:p>
          <a:endParaRPr lang="en-US"/>
        </a:p>
      </dgm:t>
    </dgm:pt>
    <dgm:pt modelId="{BA36F3DA-B9E8-674E-A8C4-F3E787DEB830}">
      <dgm:prSet phldrT="[Text]" custT="1"/>
      <dgm:spPr>
        <a:xfrm>
          <a:off x="1549087" y="4303463"/>
          <a:ext cx="1431375" cy="715687"/>
        </a:xfrm>
        <a:solidFill>
          <a:srgbClr val="54849A"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id-ID" sz="1400" b="1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Ka</a:t>
          </a:r>
          <a:r>
            <a:rPr lang="en-US" sz="1400" b="1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jur</a:t>
          </a:r>
          <a:r>
            <a:rPr lang="en-US" sz="1400" b="1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US" sz="1400" b="1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Akuntansi</a:t>
          </a:r>
          <a:r>
            <a:rPr lang="id-ID" sz="1400" b="1" baseline="0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endParaRPr lang="id-ID" sz="1400" b="1" baseline="0" dirty="0" smtClean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  <a:p>
          <a:r>
            <a:rPr lang="en-US" sz="1400" b="1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Siti</a:t>
          </a:r>
          <a:r>
            <a:rPr lang="en-US" sz="1400" b="1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US" sz="1400" b="1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Arifah</a:t>
          </a:r>
          <a:r>
            <a:rPr lang="en-US" sz="1400" b="1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., S.E., </a:t>
          </a:r>
          <a:r>
            <a:rPr lang="en-US" sz="1400" b="1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Akt</a:t>
          </a:r>
          <a:r>
            <a:rPr lang="en-US" sz="1400" b="1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., </a:t>
          </a:r>
          <a:r>
            <a:rPr lang="en-US" sz="1400" b="1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M.Si</a:t>
          </a:r>
          <a:endParaRPr lang="id-ID" sz="1400" b="1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42BE5BA8-8CA4-544D-A82F-76047BDD0C10}" type="parTrans" cxnId="{31AB27A7-02E2-A446-9BD0-21BD3EA0425B}">
      <dgm:prSet/>
      <dgm:spPr>
        <a:xfrm>
          <a:off x="1196460" y="2986597"/>
          <a:ext cx="352627" cy="1674709"/>
        </a:xfrm>
        <a:noFill/>
        <a:ln w="19050" cap="rnd" cmpd="sng" algn="ctr">
          <a:solidFill>
            <a:srgbClr val="54849A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1424F58C-C155-9D46-BFA0-6D8977AF5490}" type="sibTrans" cxnId="{31AB27A7-02E2-A446-9BD0-21BD3EA0425B}">
      <dgm:prSet/>
      <dgm:spPr/>
      <dgm:t>
        <a:bodyPr/>
        <a:lstStyle/>
        <a:p>
          <a:endParaRPr lang="en-US"/>
        </a:p>
      </dgm:t>
    </dgm:pt>
    <dgm:pt modelId="{1DF02F5F-73EC-4EAB-AC1C-8ACC40AFD2E4}" type="pres">
      <dgm:prSet presAssocID="{514A9EBE-1F57-4CBA-A442-92347BA746E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4DA6AB8-0D71-460D-A507-617D159079E6}" type="pres">
      <dgm:prSet presAssocID="{B03387D0-D48E-4DCF-8139-825DC43135DC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EA0D266-B33E-4D7F-8516-5C4DA0951386}" type="pres">
      <dgm:prSet presAssocID="{B03387D0-D48E-4DCF-8139-825DC43135DC}" presName="rootComposite1" presStyleCnt="0"/>
      <dgm:spPr/>
      <dgm:t>
        <a:bodyPr/>
        <a:lstStyle/>
        <a:p>
          <a:endParaRPr lang="en-US"/>
        </a:p>
      </dgm:t>
    </dgm:pt>
    <dgm:pt modelId="{166BE66E-6AD4-4A9D-9E0E-AED3597B1D5F}" type="pres">
      <dgm:prSet presAssocID="{B03387D0-D48E-4DCF-8139-825DC43135DC}" presName="rootText1" presStyleLbl="node0" presStyleIdx="0" presStyleCnt="1" custScaleX="266037" custScaleY="16502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C698FEE5-C22F-48D9-A49C-3777A453A4B3}" type="pres">
      <dgm:prSet presAssocID="{B03387D0-D48E-4DCF-8139-825DC43135D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374D6C4-16F4-4223-881E-E3207F6B1622}" type="pres">
      <dgm:prSet presAssocID="{B03387D0-D48E-4DCF-8139-825DC43135DC}" presName="hierChild2" presStyleCnt="0"/>
      <dgm:spPr/>
      <dgm:t>
        <a:bodyPr/>
        <a:lstStyle/>
        <a:p>
          <a:endParaRPr lang="en-US"/>
        </a:p>
      </dgm:t>
    </dgm:pt>
    <dgm:pt modelId="{F0783A40-4F31-4041-9665-2091691EE420}" type="pres">
      <dgm:prSet presAssocID="{DB4834DA-B0B5-4577-9386-C31341FB9135}" presName="Name37" presStyleLbl="parChTrans1D2" presStyleIdx="0" presStyleCnt="3"/>
      <dgm:spPr/>
      <dgm:t>
        <a:bodyPr/>
        <a:lstStyle/>
        <a:p>
          <a:endParaRPr lang="en-US"/>
        </a:p>
      </dgm:t>
    </dgm:pt>
    <dgm:pt modelId="{A6FC26A9-C797-44EA-99FD-8F77CF782B4C}" type="pres">
      <dgm:prSet presAssocID="{F1ED562B-F318-4E09-AEAB-EBAB6278848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254F8DD-31DD-4330-90B2-57341E659E78}" type="pres">
      <dgm:prSet presAssocID="{F1ED562B-F318-4E09-AEAB-EBAB6278848D}" presName="rootComposite" presStyleCnt="0"/>
      <dgm:spPr/>
      <dgm:t>
        <a:bodyPr/>
        <a:lstStyle/>
        <a:p>
          <a:endParaRPr lang="en-US"/>
        </a:p>
      </dgm:t>
    </dgm:pt>
    <dgm:pt modelId="{5CDAF706-BC73-4A0B-B3EB-3A2654B865F5}" type="pres">
      <dgm:prSet presAssocID="{F1ED562B-F318-4E09-AEAB-EBAB6278848D}" presName="rootText" presStyleLbl="node2" presStyleIdx="0" presStyleCnt="2" custScaleX="267155" custScaleY="18193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401320AE-6314-4F39-932D-2E2945BCC891}" type="pres">
      <dgm:prSet presAssocID="{F1ED562B-F318-4E09-AEAB-EBAB6278848D}" presName="rootConnector" presStyleLbl="node2" presStyleIdx="0" presStyleCnt="2"/>
      <dgm:spPr/>
      <dgm:t>
        <a:bodyPr/>
        <a:lstStyle/>
        <a:p>
          <a:endParaRPr lang="en-US"/>
        </a:p>
      </dgm:t>
    </dgm:pt>
    <dgm:pt modelId="{31C62DDC-3730-4639-A718-5151EFE00640}" type="pres">
      <dgm:prSet presAssocID="{F1ED562B-F318-4E09-AEAB-EBAB6278848D}" presName="hierChild4" presStyleCnt="0"/>
      <dgm:spPr/>
      <dgm:t>
        <a:bodyPr/>
        <a:lstStyle/>
        <a:p>
          <a:endParaRPr lang="en-US"/>
        </a:p>
      </dgm:t>
    </dgm:pt>
    <dgm:pt modelId="{BE5091CD-2760-204A-BDD2-65B25B108096}" type="pres">
      <dgm:prSet presAssocID="{5BC8A98F-3805-CC47-AF16-37E7DF899FB3}" presName="Name37" presStyleLbl="parChTrans1D3" presStyleIdx="0" presStyleCnt="2"/>
      <dgm:spPr/>
      <dgm:t>
        <a:bodyPr/>
        <a:lstStyle/>
        <a:p>
          <a:endParaRPr lang="en-US"/>
        </a:p>
      </dgm:t>
    </dgm:pt>
    <dgm:pt modelId="{C3A05C0F-D9E9-394F-8831-E4794C6626B8}" type="pres">
      <dgm:prSet presAssocID="{428B7FC7-A1C7-AC48-A106-F1087542980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E0BFA84-3B30-2C44-806C-6A4754D02A6B}" type="pres">
      <dgm:prSet presAssocID="{428B7FC7-A1C7-AC48-A106-F10875429802}" presName="rootComposite" presStyleCnt="0"/>
      <dgm:spPr/>
      <dgm:t>
        <a:bodyPr/>
        <a:lstStyle/>
        <a:p>
          <a:endParaRPr lang="en-US"/>
        </a:p>
      </dgm:t>
    </dgm:pt>
    <dgm:pt modelId="{DD6EC77F-8331-9047-AEC6-680782CAEF50}" type="pres">
      <dgm:prSet presAssocID="{428B7FC7-A1C7-AC48-A106-F10875429802}" presName="rootText" presStyleLbl="node3" presStyleIdx="0" presStyleCnt="2" custScaleX="1900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2A10AC-C2A8-E340-87E9-62D1A1B2581E}" type="pres">
      <dgm:prSet presAssocID="{428B7FC7-A1C7-AC48-A106-F10875429802}" presName="rootConnector" presStyleLbl="node3" presStyleIdx="0" presStyleCnt="2"/>
      <dgm:spPr/>
      <dgm:t>
        <a:bodyPr/>
        <a:lstStyle/>
        <a:p>
          <a:endParaRPr lang="en-US"/>
        </a:p>
      </dgm:t>
    </dgm:pt>
    <dgm:pt modelId="{7C2B5F32-0308-4447-B59B-49EBB61A0FE1}" type="pres">
      <dgm:prSet presAssocID="{428B7FC7-A1C7-AC48-A106-F10875429802}" presName="hierChild4" presStyleCnt="0"/>
      <dgm:spPr/>
      <dgm:t>
        <a:bodyPr/>
        <a:lstStyle/>
        <a:p>
          <a:endParaRPr lang="en-US"/>
        </a:p>
      </dgm:t>
    </dgm:pt>
    <dgm:pt modelId="{E570FB89-CDD8-D249-90E0-919BE56DEA00}" type="pres">
      <dgm:prSet presAssocID="{428B7FC7-A1C7-AC48-A106-F10875429802}" presName="hierChild5" presStyleCnt="0"/>
      <dgm:spPr/>
      <dgm:t>
        <a:bodyPr/>
        <a:lstStyle/>
        <a:p>
          <a:endParaRPr lang="en-US"/>
        </a:p>
      </dgm:t>
    </dgm:pt>
    <dgm:pt modelId="{2E408ECD-43B8-1149-8ACF-E3DA0AC94E26}" type="pres">
      <dgm:prSet presAssocID="{42BE5BA8-8CA4-544D-A82F-76047BDD0C10}" presName="Name37" presStyleLbl="parChTrans1D3" presStyleIdx="1" presStyleCnt="2"/>
      <dgm:spPr/>
      <dgm:t>
        <a:bodyPr/>
        <a:lstStyle/>
        <a:p>
          <a:endParaRPr lang="en-US"/>
        </a:p>
      </dgm:t>
    </dgm:pt>
    <dgm:pt modelId="{7B8EAD65-3812-F646-A2EC-BB3D7C55DFA9}" type="pres">
      <dgm:prSet presAssocID="{BA36F3DA-B9E8-674E-A8C4-F3E787DEB83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419C949-57C8-CB44-9A2D-74937A50619F}" type="pres">
      <dgm:prSet presAssocID="{BA36F3DA-B9E8-674E-A8C4-F3E787DEB830}" presName="rootComposite" presStyleCnt="0"/>
      <dgm:spPr/>
      <dgm:t>
        <a:bodyPr/>
        <a:lstStyle/>
        <a:p>
          <a:endParaRPr lang="en-US"/>
        </a:p>
      </dgm:t>
    </dgm:pt>
    <dgm:pt modelId="{FB7622F3-C181-6C43-AFE0-3B45CC0D9506}" type="pres">
      <dgm:prSet presAssocID="{BA36F3DA-B9E8-674E-A8C4-F3E787DEB830}" presName="rootText" presStyleLbl="node3" presStyleIdx="1" presStyleCnt="2" custScaleX="1878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1D59DE-E32A-2148-941D-811C80FD338B}" type="pres">
      <dgm:prSet presAssocID="{BA36F3DA-B9E8-674E-A8C4-F3E787DEB830}" presName="rootConnector" presStyleLbl="node3" presStyleIdx="1" presStyleCnt="2"/>
      <dgm:spPr/>
      <dgm:t>
        <a:bodyPr/>
        <a:lstStyle/>
        <a:p>
          <a:endParaRPr lang="en-US"/>
        </a:p>
      </dgm:t>
    </dgm:pt>
    <dgm:pt modelId="{52FD3CF0-2E0D-2C42-8EFE-61ED53E2E2EF}" type="pres">
      <dgm:prSet presAssocID="{BA36F3DA-B9E8-674E-A8C4-F3E787DEB830}" presName="hierChild4" presStyleCnt="0"/>
      <dgm:spPr/>
      <dgm:t>
        <a:bodyPr/>
        <a:lstStyle/>
        <a:p>
          <a:endParaRPr lang="en-US"/>
        </a:p>
      </dgm:t>
    </dgm:pt>
    <dgm:pt modelId="{05E2FED9-1C73-EF4C-A0E7-298C81040B49}" type="pres">
      <dgm:prSet presAssocID="{BA36F3DA-B9E8-674E-A8C4-F3E787DEB830}" presName="hierChild5" presStyleCnt="0"/>
      <dgm:spPr/>
      <dgm:t>
        <a:bodyPr/>
        <a:lstStyle/>
        <a:p>
          <a:endParaRPr lang="en-US"/>
        </a:p>
      </dgm:t>
    </dgm:pt>
    <dgm:pt modelId="{82D2AEEF-CBB0-4C60-BEC2-0AFF8ABAD9C6}" type="pres">
      <dgm:prSet presAssocID="{F1ED562B-F318-4E09-AEAB-EBAB6278848D}" presName="hierChild5" presStyleCnt="0"/>
      <dgm:spPr/>
      <dgm:t>
        <a:bodyPr/>
        <a:lstStyle/>
        <a:p>
          <a:endParaRPr lang="en-US"/>
        </a:p>
      </dgm:t>
    </dgm:pt>
    <dgm:pt modelId="{4B3B4924-F138-475C-A62A-B3A610C975BC}" type="pres">
      <dgm:prSet presAssocID="{DA2B2F4E-54AC-4387-AB48-64E4E76FEC7D}" presName="Name37" presStyleLbl="parChTrans1D2" presStyleIdx="1" presStyleCnt="3"/>
      <dgm:spPr/>
      <dgm:t>
        <a:bodyPr/>
        <a:lstStyle/>
        <a:p>
          <a:endParaRPr lang="en-US"/>
        </a:p>
      </dgm:t>
    </dgm:pt>
    <dgm:pt modelId="{AC4B404E-3D3F-4B61-9BF1-315E5DF43423}" type="pres">
      <dgm:prSet presAssocID="{2979D71B-0F89-411F-937D-58185C050AA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D2473D1-8732-4422-82E5-3EFFFF413E6A}" type="pres">
      <dgm:prSet presAssocID="{2979D71B-0F89-411F-937D-58185C050AAB}" presName="rootComposite" presStyleCnt="0"/>
      <dgm:spPr/>
      <dgm:t>
        <a:bodyPr/>
        <a:lstStyle/>
        <a:p>
          <a:endParaRPr lang="en-US"/>
        </a:p>
      </dgm:t>
    </dgm:pt>
    <dgm:pt modelId="{A8BA6B74-CC2F-420E-9823-1F4952B424C4}" type="pres">
      <dgm:prSet presAssocID="{2979D71B-0F89-411F-937D-58185C050AAB}" presName="rootText" presStyleLbl="node2" presStyleIdx="1" presStyleCnt="2" custScaleX="278704" custScaleY="182615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463EE81F-A8E7-44CA-927F-20A43BD9B299}" type="pres">
      <dgm:prSet presAssocID="{2979D71B-0F89-411F-937D-58185C050AAB}" presName="rootConnector" presStyleLbl="node2" presStyleIdx="1" presStyleCnt="2"/>
      <dgm:spPr/>
      <dgm:t>
        <a:bodyPr/>
        <a:lstStyle/>
        <a:p>
          <a:endParaRPr lang="en-US"/>
        </a:p>
      </dgm:t>
    </dgm:pt>
    <dgm:pt modelId="{28738CB3-DA89-4570-A5BB-FAA48480DF04}" type="pres">
      <dgm:prSet presAssocID="{2979D71B-0F89-411F-937D-58185C050AAB}" presName="hierChild4" presStyleCnt="0"/>
      <dgm:spPr/>
      <dgm:t>
        <a:bodyPr/>
        <a:lstStyle/>
        <a:p>
          <a:endParaRPr lang="en-US"/>
        </a:p>
      </dgm:t>
    </dgm:pt>
    <dgm:pt modelId="{3EAA6DB0-BEB2-4860-8519-007FEB16B697}" type="pres">
      <dgm:prSet presAssocID="{2979D71B-0F89-411F-937D-58185C050AAB}" presName="hierChild5" presStyleCnt="0"/>
      <dgm:spPr/>
      <dgm:t>
        <a:bodyPr/>
        <a:lstStyle/>
        <a:p>
          <a:endParaRPr lang="en-US"/>
        </a:p>
      </dgm:t>
    </dgm:pt>
    <dgm:pt modelId="{9148754C-11E0-4FA2-9AE8-F02DFFFA4565}" type="pres">
      <dgm:prSet presAssocID="{B03387D0-D48E-4DCF-8139-825DC43135DC}" presName="hierChild3" presStyleCnt="0"/>
      <dgm:spPr/>
      <dgm:t>
        <a:bodyPr/>
        <a:lstStyle/>
        <a:p>
          <a:endParaRPr lang="en-US"/>
        </a:p>
      </dgm:t>
    </dgm:pt>
    <dgm:pt modelId="{19D943CD-C4D7-42AC-B475-714673041D1E}" type="pres">
      <dgm:prSet presAssocID="{4DD1B4EC-5A2A-4A3C-AB24-B7C92D06FB78}" presName="Name111" presStyleLbl="parChTrans1D2" presStyleIdx="2" presStyleCnt="3"/>
      <dgm:spPr/>
      <dgm:t>
        <a:bodyPr/>
        <a:lstStyle/>
        <a:p>
          <a:endParaRPr lang="en-US"/>
        </a:p>
      </dgm:t>
    </dgm:pt>
    <dgm:pt modelId="{5C25FDD8-BAF4-42B0-802F-AE45D15BDCC1}" type="pres">
      <dgm:prSet presAssocID="{BF490BD0-DA6B-4182-A592-43ACF52BA603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D14ABC4-FB81-4C89-9D95-43E4E99EA01A}" type="pres">
      <dgm:prSet presAssocID="{BF490BD0-DA6B-4182-A592-43ACF52BA603}" presName="rootComposite3" presStyleCnt="0"/>
      <dgm:spPr/>
      <dgm:t>
        <a:bodyPr/>
        <a:lstStyle/>
        <a:p>
          <a:endParaRPr lang="en-US"/>
        </a:p>
      </dgm:t>
    </dgm:pt>
    <dgm:pt modelId="{FB8209DA-4EB4-4ED0-9116-3DB2A4745C1C}" type="pres">
      <dgm:prSet presAssocID="{BF490BD0-DA6B-4182-A592-43ACF52BA603}" presName="rootText3" presStyleLbl="asst1" presStyleIdx="0" presStyleCnt="1" custScaleX="151398" custScaleY="1059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4158AC-4677-4A56-9697-D3F4DA726AD6}" type="pres">
      <dgm:prSet presAssocID="{BF490BD0-DA6B-4182-A592-43ACF52BA603}" presName="rootConnector3" presStyleLbl="asst1" presStyleIdx="0" presStyleCnt="1"/>
      <dgm:spPr/>
      <dgm:t>
        <a:bodyPr/>
        <a:lstStyle/>
        <a:p>
          <a:endParaRPr lang="en-US"/>
        </a:p>
      </dgm:t>
    </dgm:pt>
    <dgm:pt modelId="{2B35D9A3-5959-4023-9201-3C5A4B4ADB7D}" type="pres">
      <dgm:prSet presAssocID="{BF490BD0-DA6B-4182-A592-43ACF52BA603}" presName="hierChild6" presStyleCnt="0"/>
      <dgm:spPr/>
      <dgm:t>
        <a:bodyPr/>
        <a:lstStyle/>
        <a:p>
          <a:endParaRPr lang="en-US"/>
        </a:p>
      </dgm:t>
    </dgm:pt>
    <dgm:pt modelId="{A33744F7-AD2E-4D98-BCF2-B892C6E6D3DE}" type="pres">
      <dgm:prSet presAssocID="{BF490BD0-DA6B-4182-A592-43ACF52BA603}" presName="hierChild7" presStyleCnt="0"/>
      <dgm:spPr/>
      <dgm:t>
        <a:bodyPr/>
        <a:lstStyle/>
        <a:p>
          <a:endParaRPr lang="en-US"/>
        </a:p>
      </dgm:t>
    </dgm:pt>
  </dgm:ptLst>
  <dgm:cxnLst>
    <dgm:cxn modelId="{4C3420A7-ABDB-469B-9232-90254A8C2B72}" type="presOf" srcId="{514A9EBE-1F57-4CBA-A442-92347BA746E8}" destId="{1DF02F5F-73EC-4EAB-AC1C-8ACC40AFD2E4}" srcOrd="0" destOrd="0" presId="urn:microsoft.com/office/officeart/2005/8/layout/orgChart1"/>
    <dgm:cxn modelId="{5BA40B79-37D6-434E-BBBB-F6611C861877}" type="presOf" srcId="{5BC8A98F-3805-CC47-AF16-37E7DF899FB3}" destId="{BE5091CD-2760-204A-BDD2-65B25B108096}" srcOrd="0" destOrd="0" presId="urn:microsoft.com/office/officeart/2005/8/layout/orgChart1"/>
    <dgm:cxn modelId="{48CA49CD-63E5-435A-8EA5-5330DB01B487}" type="presOf" srcId="{F1ED562B-F318-4E09-AEAB-EBAB6278848D}" destId="{401320AE-6314-4F39-932D-2E2945BCC891}" srcOrd="1" destOrd="0" presId="urn:microsoft.com/office/officeart/2005/8/layout/orgChart1"/>
    <dgm:cxn modelId="{E225E989-935A-4691-8C56-ACA917A894FB}" type="presOf" srcId="{42BE5BA8-8CA4-544D-A82F-76047BDD0C10}" destId="{2E408ECD-43B8-1149-8ACF-E3DA0AC94E26}" srcOrd="0" destOrd="0" presId="urn:microsoft.com/office/officeart/2005/8/layout/orgChart1"/>
    <dgm:cxn modelId="{62AF67EC-B56F-4C71-84BF-7E813876D593}" type="presOf" srcId="{4DD1B4EC-5A2A-4A3C-AB24-B7C92D06FB78}" destId="{19D943CD-C4D7-42AC-B475-714673041D1E}" srcOrd="0" destOrd="0" presId="urn:microsoft.com/office/officeart/2005/8/layout/orgChart1"/>
    <dgm:cxn modelId="{14323234-77F4-4FB4-A564-32178D5B1A00}" type="presOf" srcId="{BF490BD0-DA6B-4182-A592-43ACF52BA603}" destId="{5A4158AC-4677-4A56-9697-D3F4DA726AD6}" srcOrd="1" destOrd="0" presId="urn:microsoft.com/office/officeart/2005/8/layout/orgChart1"/>
    <dgm:cxn modelId="{7C2A7779-1AEA-41E5-A381-4D60D56DB5EB}" type="presOf" srcId="{428B7FC7-A1C7-AC48-A106-F10875429802}" destId="{5A2A10AC-C2A8-E340-87E9-62D1A1B2581E}" srcOrd="1" destOrd="0" presId="urn:microsoft.com/office/officeart/2005/8/layout/orgChart1"/>
    <dgm:cxn modelId="{BC7B7404-A246-4EBA-8F8B-ABE8B5C88348}" type="presOf" srcId="{B03387D0-D48E-4DCF-8139-825DC43135DC}" destId="{C698FEE5-C22F-48D9-A49C-3777A453A4B3}" srcOrd="1" destOrd="0" presId="urn:microsoft.com/office/officeart/2005/8/layout/orgChart1"/>
    <dgm:cxn modelId="{97001198-2FF7-4DAA-BCF8-2D6DFFE5D66C}" type="presOf" srcId="{BF490BD0-DA6B-4182-A592-43ACF52BA603}" destId="{FB8209DA-4EB4-4ED0-9116-3DB2A4745C1C}" srcOrd="0" destOrd="0" presId="urn:microsoft.com/office/officeart/2005/8/layout/orgChart1"/>
    <dgm:cxn modelId="{2385F304-9B45-4533-B0C1-587B0F996CD0}" type="presOf" srcId="{BA36F3DA-B9E8-674E-A8C4-F3E787DEB830}" destId="{FB7622F3-C181-6C43-AFE0-3B45CC0D9506}" srcOrd="0" destOrd="0" presId="urn:microsoft.com/office/officeart/2005/8/layout/orgChart1"/>
    <dgm:cxn modelId="{8DCFA025-F118-4E63-8C54-CA3968E61FFB}" srcId="{B03387D0-D48E-4DCF-8139-825DC43135DC}" destId="{BF490BD0-DA6B-4182-A592-43ACF52BA603}" srcOrd="0" destOrd="0" parTransId="{4DD1B4EC-5A2A-4A3C-AB24-B7C92D06FB78}" sibTransId="{61F3A432-2443-4BF6-8C46-0A5CD9E27E97}"/>
    <dgm:cxn modelId="{35EB6451-4A0C-4737-84AB-618E88622E01}" srcId="{B03387D0-D48E-4DCF-8139-825DC43135DC}" destId="{2979D71B-0F89-411F-937D-58185C050AAB}" srcOrd="2" destOrd="0" parTransId="{DA2B2F4E-54AC-4387-AB48-64E4E76FEC7D}" sibTransId="{9BF28D46-18C1-4B3B-A89A-DE9DCA387AFA}"/>
    <dgm:cxn modelId="{1202CFDE-01BB-452F-962A-7F551ED3B129}" type="presOf" srcId="{B03387D0-D48E-4DCF-8139-825DC43135DC}" destId="{166BE66E-6AD4-4A9D-9E0E-AED3597B1D5F}" srcOrd="0" destOrd="0" presId="urn:microsoft.com/office/officeart/2005/8/layout/orgChart1"/>
    <dgm:cxn modelId="{1EE88E77-7BCF-416C-AFB5-33EDC0A4D5DB}" type="presOf" srcId="{DA2B2F4E-54AC-4387-AB48-64E4E76FEC7D}" destId="{4B3B4924-F138-475C-A62A-B3A610C975BC}" srcOrd="0" destOrd="0" presId="urn:microsoft.com/office/officeart/2005/8/layout/orgChart1"/>
    <dgm:cxn modelId="{023CEA48-55D1-4C9C-AFCA-9141D402852F}" type="presOf" srcId="{2979D71B-0F89-411F-937D-58185C050AAB}" destId="{A8BA6B74-CC2F-420E-9823-1F4952B424C4}" srcOrd="0" destOrd="0" presId="urn:microsoft.com/office/officeart/2005/8/layout/orgChart1"/>
    <dgm:cxn modelId="{7F3F7F50-BAFC-4DA1-84CB-50181AF57E00}" type="presOf" srcId="{F1ED562B-F318-4E09-AEAB-EBAB6278848D}" destId="{5CDAF706-BC73-4A0B-B3EB-3A2654B865F5}" srcOrd="0" destOrd="0" presId="urn:microsoft.com/office/officeart/2005/8/layout/orgChart1"/>
    <dgm:cxn modelId="{6357FF7A-57CF-4C05-9533-304766C0B8CB}" srcId="{B03387D0-D48E-4DCF-8139-825DC43135DC}" destId="{F1ED562B-F318-4E09-AEAB-EBAB6278848D}" srcOrd="1" destOrd="0" parTransId="{DB4834DA-B0B5-4577-9386-C31341FB9135}" sibTransId="{02E78A7A-B78D-44ED-8605-1DF33673351F}"/>
    <dgm:cxn modelId="{DCB4DFEA-6438-4596-BBAA-A05B064DEDF9}" type="presOf" srcId="{BA36F3DA-B9E8-674E-A8C4-F3E787DEB830}" destId="{DB1D59DE-E32A-2148-941D-811C80FD338B}" srcOrd="1" destOrd="0" presId="urn:microsoft.com/office/officeart/2005/8/layout/orgChart1"/>
    <dgm:cxn modelId="{C330167A-9492-FB42-8663-C617BAF0268C}" srcId="{F1ED562B-F318-4E09-AEAB-EBAB6278848D}" destId="{428B7FC7-A1C7-AC48-A106-F10875429802}" srcOrd="0" destOrd="0" parTransId="{5BC8A98F-3805-CC47-AF16-37E7DF899FB3}" sibTransId="{59F00066-1DCA-A643-B174-6032AD0547B8}"/>
    <dgm:cxn modelId="{D954057A-7B78-4D26-A4FD-43F3F0F7C932}" type="presOf" srcId="{428B7FC7-A1C7-AC48-A106-F10875429802}" destId="{DD6EC77F-8331-9047-AEC6-680782CAEF50}" srcOrd="0" destOrd="0" presId="urn:microsoft.com/office/officeart/2005/8/layout/orgChart1"/>
    <dgm:cxn modelId="{31AB27A7-02E2-A446-9BD0-21BD3EA0425B}" srcId="{F1ED562B-F318-4E09-AEAB-EBAB6278848D}" destId="{BA36F3DA-B9E8-674E-A8C4-F3E787DEB830}" srcOrd="1" destOrd="0" parTransId="{42BE5BA8-8CA4-544D-A82F-76047BDD0C10}" sibTransId="{1424F58C-C155-9D46-BFA0-6D8977AF5490}"/>
    <dgm:cxn modelId="{D1ADD4D1-57C7-4184-AF32-8D4982344E7B}" srcId="{514A9EBE-1F57-4CBA-A442-92347BA746E8}" destId="{B03387D0-D48E-4DCF-8139-825DC43135DC}" srcOrd="0" destOrd="0" parTransId="{4D3EDB2B-0E04-47B2-A676-8C30D157FF90}" sibTransId="{A2AD6B9E-6CED-49B0-A28B-149FA0B0BA8C}"/>
    <dgm:cxn modelId="{34E71D0B-FC2B-4C3B-BA03-CD72CD85CBE5}" type="presOf" srcId="{DB4834DA-B0B5-4577-9386-C31341FB9135}" destId="{F0783A40-4F31-4041-9665-2091691EE420}" srcOrd="0" destOrd="0" presId="urn:microsoft.com/office/officeart/2005/8/layout/orgChart1"/>
    <dgm:cxn modelId="{E1D9BB52-FD97-4691-B2D2-875B0B964D54}" type="presOf" srcId="{2979D71B-0F89-411F-937D-58185C050AAB}" destId="{463EE81F-A8E7-44CA-927F-20A43BD9B299}" srcOrd="1" destOrd="0" presId="urn:microsoft.com/office/officeart/2005/8/layout/orgChart1"/>
    <dgm:cxn modelId="{D272A178-07FA-47F3-9BD9-AD21AAA8AC40}" type="presParOf" srcId="{1DF02F5F-73EC-4EAB-AC1C-8ACC40AFD2E4}" destId="{84DA6AB8-0D71-460D-A507-617D159079E6}" srcOrd="0" destOrd="0" presId="urn:microsoft.com/office/officeart/2005/8/layout/orgChart1"/>
    <dgm:cxn modelId="{091FA62F-7A12-4F8F-B2F7-14AED69FF519}" type="presParOf" srcId="{84DA6AB8-0D71-460D-A507-617D159079E6}" destId="{6EA0D266-B33E-4D7F-8516-5C4DA0951386}" srcOrd="0" destOrd="0" presId="urn:microsoft.com/office/officeart/2005/8/layout/orgChart1"/>
    <dgm:cxn modelId="{3CB03594-EE98-40C4-86B7-71274B7B38CE}" type="presParOf" srcId="{6EA0D266-B33E-4D7F-8516-5C4DA0951386}" destId="{166BE66E-6AD4-4A9D-9E0E-AED3597B1D5F}" srcOrd="0" destOrd="0" presId="urn:microsoft.com/office/officeart/2005/8/layout/orgChart1"/>
    <dgm:cxn modelId="{7EF15B92-2A11-4A32-8DFA-1A371CA9B83C}" type="presParOf" srcId="{6EA0D266-B33E-4D7F-8516-5C4DA0951386}" destId="{C698FEE5-C22F-48D9-A49C-3777A453A4B3}" srcOrd="1" destOrd="0" presId="urn:microsoft.com/office/officeart/2005/8/layout/orgChart1"/>
    <dgm:cxn modelId="{D9318846-23AC-412B-BC43-6706B85BF356}" type="presParOf" srcId="{84DA6AB8-0D71-460D-A507-617D159079E6}" destId="{3374D6C4-16F4-4223-881E-E3207F6B1622}" srcOrd="1" destOrd="0" presId="urn:microsoft.com/office/officeart/2005/8/layout/orgChart1"/>
    <dgm:cxn modelId="{1B566A95-1F62-416A-9CAE-BB326552EF0D}" type="presParOf" srcId="{3374D6C4-16F4-4223-881E-E3207F6B1622}" destId="{F0783A40-4F31-4041-9665-2091691EE420}" srcOrd="0" destOrd="0" presId="urn:microsoft.com/office/officeart/2005/8/layout/orgChart1"/>
    <dgm:cxn modelId="{99FCC7A9-E7F3-4CAC-848C-488F21E607BA}" type="presParOf" srcId="{3374D6C4-16F4-4223-881E-E3207F6B1622}" destId="{A6FC26A9-C797-44EA-99FD-8F77CF782B4C}" srcOrd="1" destOrd="0" presId="urn:microsoft.com/office/officeart/2005/8/layout/orgChart1"/>
    <dgm:cxn modelId="{ECD94AB6-776B-4B33-A4D1-28745C0AA54C}" type="presParOf" srcId="{A6FC26A9-C797-44EA-99FD-8F77CF782B4C}" destId="{6254F8DD-31DD-4330-90B2-57341E659E78}" srcOrd="0" destOrd="0" presId="urn:microsoft.com/office/officeart/2005/8/layout/orgChart1"/>
    <dgm:cxn modelId="{4E21E797-47C0-46A0-9A22-0F4A44285A96}" type="presParOf" srcId="{6254F8DD-31DD-4330-90B2-57341E659E78}" destId="{5CDAF706-BC73-4A0B-B3EB-3A2654B865F5}" srcOrd="0" destOrd="0" presId="urn:microsoft.com/office/officeart/2005/8/layout/orgChart1"/>
    <dgm:cxn modelId="{D8571AEB-B8C0-462E-99F8-62B07C32115C}" type="presParOf" srcId="{6254F8DD-31DD-4330-90B2-57341E659E78}" destId="{401320AE-6314-4F39-932D-2E2945BCC891}" srcOrd="1" destOrd="0" presId="urn:microsoft.com/office/officeart/2005/8/layout/orgChart1"/>
    <dgm:cxn modelId="{BF06E105-CBFF-4856-BEC7-EFD06C102934}" type="presParOf" srcId="{A6FC26A9-C797-44EA-99FD-8F77CF782B4C}" destId="{31C62DDC-3730-4639-A718-5151EFE00640}" srcOrd="1" destOrd="0" presId="urn:microsoft.com/office/officeart/2005/8/layout/orgChart1"/>
    <dgm:cxn modelId="{E5CD184A-1ADD-4AA6-9C9C-C5FFEEF4EE54}" type="presParOf" srcId="{31C62DDC-3730-4639-A718-5151EFE00640}" destId="{BE5091CD-2760-204A-BDD2-65B25B108096}" srcOrd="0" destOrd="0" presId="urn:microsoft.com/office/officeart/2005/8/layout/orgChart1"/>
    <dgm:cxn modelId="{B1908720-81C8-4461-84C6-4C66D73677EA}" type="presParOf" srcId="{31C62DDC-3730-4639-A718-5151EFE00640}" destId="{C3A05C0F-D9E9-394F-8831-E4794C6626B8}" srcOrd="1" destOrd="0" presId="urn:microsoft.com/office/officeart/2005/8/layout/orgChart1"/>
    <dgm:cxn modelId="{D8205014-6F74-455D-BD7E-D95ED4FC4A86}" type="presParOf" srcId="{C3A05C0F-D9E9-394F-8831-E4794C6626B8}" destId="{8E0BFA84-3B30-2C44-806C-6A4754D02A6B}" srcOrd="0" destOrd="0" presId="urn:microsoft.com/office/officeart/2005/8/layout/orgChart1"/>
    <dgm:cxn modelId="{260E3671-1796-45C4-AE1B-A878A6E69FFC}" type="presParOf" srcId="{8E0BFA84-3B30-2C44-806C-6A4754D02A6B}" destId="{DD6EC77F-8331-9047-AEC6-680782CAEF50}" srcOrd="0" destOrd="0" presId="urn:microsoft.com/office/officeart/2005/8/layout/orgChart1"/>
    <dgm:cxn modelId="{DA03EBC9-1AD9-4FBA-BD13-99A4AFD56D51}" type="presParOf" srcId="{8E0BFA84-3B30-2C44-806C-6A4754D02A6B}" destId="{5A2A10AC-C2A8-E340-87E9-62D1A1B2581E}" srcOrd="1" destOrd="0" presId="urn:microsoft.com/office/officeart/2005/8/layout/orgChart1"/>
    <dgm:cxn modelId="{F1F2E971-54CB-4FF9-8B7D-D6EA555EEB81}" type="presParOf" srcId="{C3A05C0F-D9E9-394F-8831-E4794C6626B8}" destId="{7C2B5F32-0308-4447-B59B-49EBB61A0FE1}" srcOrd="1" destOrd="0" presId="urn:microsoft.com/office/officeart/2005/8/layout/orgChart1"/>
    <dgm:cxn modelId="{7FA235F4-C814-4699-BADA-6A0309D50AA5}" type="presParOf" srcId="{C3A05C0F-D9E9-394F-8831-E4794C6626B8}" destId="{E570FB89-CDD8-D249-90E0-919BE56DEA00}" srcOrd="2" destOrd="0" presId="urn:microsoft.com/office/officeart/2005/8/layout/orgChart1"/>
    <dgm:cxn modelId="{5076D2A0-8BB7-4A2A-B036-01F2E96137AF}" type="presParOf" srcId="{31C62DDC-3730-4639-A718-5151EFE00640}" destId="{2E408ECD-43B8-1149-8ACF-E3DA0AC94E26}" srcOrd="2" destOrd="0" presId="urn:microsoft.com/office/officeart/2005/8/layout/orgChart1"/>
    <dgm:cxn modelId="{755DAF59-40FA-4D6C-A426-DDD51D95D3C6}" type="presParOf" srcId="{31C62DDC-3730-4639-A718-5151EFE00640}" destId="{7B8EAD65-3812-F646-A2EC-BB3D7C55DFA9}" srcOrd="3" destOrd="0" presId="urn:microsoft.com/office/officeart/2005/8/layout/orgChart1"/>
    <dgm:cxn modelId="{49902962-72AB-413C-B7BE-D5F12546B164}" type="presParOf" srcId="{7B8EAD65-3812-F646-A2EC-BB3D7C55DFA9}" destId="{4419C949-57C8-CB44-9A2D-74937A50619F}" srcOrd="0" destOrd="0" presId="urn:microsoft.com/office/officeart/2005/8/layout/orgChart1"/>
    <dgm:cxn modelId="{B691BA79-55CF-44A3-8097-D0FCDB24B27C}" type="presParOf" srcId="{4419C949-57C8-CB44-9A2D-74937A50619F}" destId="{FB7622F3-C181-6C43-AFE0-3B45CC0D9506}" srcOrd="0" destOrd="0" presId="urn:microsoft.com/office/officeart/2005/8/layout/orgChart1"/>
    <dgm:cxn modelId="{3FA3A029-92B8-4849-B606-F5E9C0035F8E}" type="presParOf" srcId="{4419C949-57C8-CB44-9A2D-74937A50619F}" destId="{DB1D59DE-E32A-2148-941D-811C80FD338B}" srcOrd="1" destOrd="0" presId="urn:microsoft.com/office/officeart/2005/8/layout/orgChart1"/>
    <dgm:cxn modelId="{CFD03B53-0F8D-4B21-8DF5-CA197FD6CFF4}" type="presParOf" srcId="{7B8EAD65-3812-F646-A2EC-BB3D7C55DFA9}" destId="{52FD3CF0-2E0D-2C42-8EFE-61ED53E2E2EF}" srcOrd="1" destOrd="0" presId="urn:microsoft.com/office/officeart/2005/8/layout/orgChart1"/>
    <dgm:cxn modelId="{AA93B59F-95A3-4888-B824-566E52D7D26B}" type="presParOf" srcId="{7B8EAD65-3812-F646-A2EC-BB3D7C55DFA9}" destId="{05E2FED9-1C73-EF4C-A0E7-298C81040B49}" srcOrd="2" destOrd="0" presId="urn:microsoft.com/office/officeart/2005/8/layout/orgChart1"/>
    <dgm:cxn modelId="{D1CEF595-5DF3-42D5-BE36-CA56EF242C06}" type="presParOf" srcId="{A6FC26A9-C797-44EA-99FD-8F77CF782B4C}" destId="{82D2AEEF-CBB0-4C60-BEC2-0AFF8ABAD9C6}" srcOrd="2" destOrd="0" presId="urn:microsoft.com/office/officeart/2005/8/layout/orgChart1"/>
    <dgm:cxn modelId="{F0132DF8-623C-4801-B4C1-C8A1E5C07AE3}" type="presParOf" srcId="{3374D6C4-16F4-4223-881E-E3207F6B1622}" destId="{4B3B4924-F138-475C-A62A-B3A610C975BC}" srcOrd="2" destOrd="0" presId="urn:microsoft.com/office/officeart/2005/8/layout/orgChart1"/>
    <dgm:cxn modelId="{A48A0A4B-B3DE-4516-A071-87021D86D11D}" type="presParOf" srcId="{3374D6C4-16F4-4223-881E-E3207F6B1622}" destId="{AC4B404E-3D3F-4B61-9BF1-315E5DF43423}" srcOrd="3" destOrd="0" presId="urn:microsoft.com/office/officeart/2005/8/layout/orgChart1"/>
    <dgm:cxn modelId="{29467528-5E86-4CFA-93F9-A06D5FCC1825}" type="presParOf" srcId="{AC4B404E-3D3F-4B61-9BF1-315E5DF43423}" destId="{4D2473D1-8732-4422-82E5-3EFFFF413E6A}" srcOrd="0" destOrd="0" presId="urn:microsoft.com/office/officeart/2005/8/layout/orgChart1"/>
    <dgm:cxn modelId="{8CC8C3A1-3180-4FC3-A7EC-63FA408C75B4}" type="presParOf" srcId="{4D2473D1-8732-4422-82E5-3EFFFF413E6A}" destId="{A8BA6B74-CC2F-420E-9823-1F4952B424C4}" srcOrd="0" destOrd="0" presId="urn:microsoft.com/office/officeart/2005/8/layout/orgChart1"/>
    <dgm:cxn modelId="{7610247A-75E0-43ED-A8E2-2F8A84399120}" type="presParOf" srcId="{4D2473D1-8732-4422-82E5-3EFFFF413E6A}" destId="{463EE81F-A8E7-44CA-927F-20A43BD9B299}" srcOrd="1" destOrd="0" presId="urn:microsoft.com/office/officeart/2005/8/layout/orgChart1"/>
    <dgm:cxn modelId="{F18A46AB-D28A-4C19-B9FC-95D4F85752B3}" type="presParOf" srcId="{AC4B404E-3D3F-4B61-9BF1-315E5DF43423}" destId="{28738CB3-DA89-4570-A5BB-FAA48480DF04}" srcOrd="1" destOrd="0" presId="urn:microsoft.com/office/officeart/2005/8/layout/orgChart1"/>
    <dgm:cxn modelId="{4D6B5B6E-4348-4337-B75A-A252ED88F230}" type="presParOf" srcId="{AC4B404E-3D3F-4B61-9BF1-315E5DF43423}" destId="{3EAA6DB0-BEB2-4860-8519-007FEB16B697}" srcOrd="2" destOrd="0" presId="urn:microsoft.com/office/officeart/2005/8/layout/orgChart1"/>
    <dgm:cxn modelId="{C8511663-285A-436F-A10D-CF4060E13DC2}" type="presParOf" srcId="{84DA6AB8-0D71-460D-A507-617D159079E6}" destId="{9148754C-11E0-4FA2-9AE8-F02DFFFA4565}" srcOrd="2" destOrd="0" presId="urn:microsoft.com/office/officeart/2005/8/layout/orgChart1"/>
    <dgm:cxn modelId="{4244D0D3-F4C0-4FC8-B5A1-3667CE97E777}" type="presParOf" srcId="{9148754C-11E0-4FA2-9AE8-F02DFFFA4565}" destId="{19D943CD-C4D7-42AC-B475-714673041D1E}" srcOrd="0" destOrd="0" presId="urn:microsoft.com/office/officeart/2005/8/layout/orgChart1"/>
    <dgm:cxn modelId="{B58E2A0B-D57B-4C1E-8BA8-1CBC044F7751}" type="presParOf" srcId="{9148754C-11E0-4FA2-9AE8-F02DFFFA4565}" destId="{5C25FDD8-BAF4-42B0-802F-AE45D15BDCC1}" srcOrd="1" destOrd="0" presId="urn:microsoft.com/office/officeart/2005/8/layout/orgChart1"/>
    <dgm:cxn modelId="{C624726F-CA9D-4DD4-9647-415B715FFCC5}" type="presParOf" srcId="{5C25FDD8-BAF4-42B0-802F-AE45D15BDCC1}" destId="{AD14ABC4-FB81-4C89-9D95-43E4E99EA01A}" srcOrd="0" destOrd="0" presId="urn:microsoft.com/office/officeart/2005/8/layout/orgChart1"/>
    <dgm:cxn modelId="{0D24FA1D-8524-48F2-9509-933060F69BC2}" type="presParOf" srcId="{AD14ABC4-FB81-4C89-9D95-43E4E99EA01A}" destId="{FB8209DA-4EB4-4ED0-9116-3DB2A4745C1C}" srcOrd="0" destOrd="0" presId="urn:microsoft.com/office/officeart/2005/8/layout/orgChart1"/>
    <dgm:cxn modelId="{E6C6F747-DD5F-4C24-A834-E17DD6179F86}" type="presParOf" srcId="{AD14ABC4-FB81-4C89-9D95-43E4E99EA01A}" destId="{5A4158AC-4677-4A56-9697-D3F4DA726AD6}" srcOrd="1" destOrd="0" presId="urn:microsoft.com/office/officeart/2005/8/layout/orgChart1"/>
    <dgm:cxn modelId="{476D1451-983B-4AE0-A520-51CF88836D72}" type="presParOf" srcId="{5C25FDD8-BAF4-42B0-802F-AE45D15BDCC1}" destId="{2B35D9A3-5959-4023-9201-3C5A4B4ADB7D}" srcOrd="1" destOrd="0" presId="urn:microsoft.com/office/officeart/2005/8/layout/orgChart1"/>
    <dgm:cxn modelId="{7FF34DEB-3605-46FD-855D-E157F1CB596A}" type="presParOf" srcId="{5C25FDD8-BAF4-42B0-802F-AE45D15BDCC1}" destId="{A33744F7-AD2E-4D98-BCF2-B892C6E6D3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D943CD-C4D7-42AC-B475-714673041D1E}">
      <dsp:nvSpPr>
        <dsp:cNvPr id="0" name=""/>
        <dsp:cNvSpPr/>
      </dsp:nvSpPr>
      <dsp:spPr>
        <a:xfrm>
          <a:off x="4569014" y="1213511"/>
          <a:ext cx="154381" cy="698313"/>
        </a:xfrm>
        <a:custGeom>
          <a:avLst/>
          <a:gdLst/>
          <a:ahLst/>
          <a:cxnLst/>
          <a:rect l="0" t="0" r="0" b="0"/>
          <a:pathLst>
            <a:path>
              <a:moveTo>
                <a:pt x="154381" y="0"/>
              </a:moveTo>
              <a:lnTo>
                <a:pt x="154381" y="698313"/>
              </a:lnTo>
              <a:lnTo>
                <a:pt x="0" y="698313"/>
              </a:lnTo>
            </a:path>
          </a:pathLst>
        </a:custGeom>
        <a:noFill/>
        <a:ln w="19050" cap="rnd" cmpd="sng" algn="ctr">
          <a:solidFill>
            <a:srgbClr val="6AAC9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3B4924-F138-475C-A62A-B3A610C975BC}">
      <dsp:nvSpPr>
        <dsp:cNvPr id="0" name=""/>
        <dsp:cNvSpPr/>
      </dsp:nvSpPr>
      <dsp:spPr>
        <a:xfrm>
          <a:off x="4723396" y="1213511"/>
          <a:ext cx="2118364" cy="1396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2245"/>
              </a:lnTo>
              <a:lnTo>
                <a:pt x="2118364" y="1242245"/>
              </a:lnTo>
              <a:lnTo>
                <a:pt x="2118364" y="1396626"/>
              </a:lnTo>
            </a:path>
          </a:pathLst>
        </a:custGeom>
        <a:noFill/>
        <a:ln w="19050" cap="rnd" cmpd="sng" algn="ctr">
          <a:solidFill>
            <a:srgbClr val="6AAC9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08ECD-43B8-1149-8ACF-E3DA0AC94E26}">
      <dsp:nvSpPr>
        <dsp:cNvPr id="0" name=""/>
        <dsp:cNvSpPr/>
      </dsp:nvSpPr>
      <dsp:spPr>
        <a:xfrm>
          <a:off x="948941" y="3947606"/>
          <a:ext cx="589195" cy="1720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0245"/>
              </a:lnTo>
              <a:lnTo>
                <a:pt x="589195" y="1720245"/>
              </a:lnTo>
            </a:path>
          </a:pathLst>
        </a:custGeom>
        <a:noFill/>
        <a:ln w="19050" cap="rnd" cmpd="sng" algn="ctr">
          <a:solidFill>
            <a:srgbClr val="54849A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5091CD-2760-204A-BDD2-65B25B108096}">
      <dsp:nvSpPr>
        <dsp:cNvPr id="0" name=""/>
        <dsp:cNvSpPr/>
      </dsp:nvSpPr>
      <dsp:spPr>
        <a:xfrm>
          <a:off x="948941" y="3947606"/>
          <a:ext cx="589195" cy="676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6335"/>
              </a:lnTo>
              <a:lnTo>
                <a:pt x="589195" y="676335"/>
              </a:lnTo>
            </a:path>
          </a:pathLst>
        </a:custGeom>
        <a:noFill/>
        <a:ln w="19050" cap="rnd" cmpd="sng" algn="ctr">
          <a:solidFill>
            <a:srgbClr val="54849A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783A40-4F31-4041-9665-2091691EE420}">
      <dsp:nvSpPr>
        <dsp:cNvPr id="0" name=""/>
        <dsp:cNvSpPr/>
      </dsp:nvSpPr>
      <dsp:spPr>
        <a:xfrm>
          <a:off x="2520128" y="1213511"/>
          <a:ext cx="2203267" cy="1396626"/>
        </a:xfrm>
        <a:custGeom>
          <a:avLst/>
          <a:gdLst/>
          <a:ahLst/>
          <a:cxnLst/>
          <a:rect l="0" t="0" r="0" b="0"/>
          <a:pathLst>
            <a:path>
              <a:moveTo>
                <a:pt x="2203267" y="0"/>
              </a:moveTo>
              <a:lnTo>
                <a:pt x="2203267" y="1242245"/>
              </a:lnTo>
              <a:lnTo>
                <a:pt x="0" y="1242245"/>
              </a:lnTo>
              <a:lnTo>
                <a:pt x="0" y="1396626"/>
              </a:lnTo>
            </a:path>
          </a:pathLst>
        </a:custGeom>
        <a:noFill/>
        <a:ln w="19050" cap="rnd" cmpd="sng" algn="ctr">
          <a:solidFill>
            <a:srgbClr val="6AAC9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6BE66E-6AD4-4A9D-9E0E-AED3597B1D5F}">
      <dsp:nvSpPr>
        <dsp:cNvPr id="0" name=""/>
        <dsp:cNvSpPr/>
      </dsp:nvSpPr>
      <dsp:spPr>
        <a:xfrm>
          <a:off x="2767631" y="326"/>
          <a:ext cx="3911529" cy="1213184"/>
        </a:xfrm>
        <a:prstGeom prst="rect">
          <a:avLst/>
        </a:prstGeom>
        <a:solidFill>
          <a:srgbClr val="EA6312"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Dekan</a:t>
          </a:r>
          <a:endParaRPr lang="en-US" sz="1800" b="1" kern="1200" dirty="0" smtClean="0">
            <a:solidFill>
              <a:sysClr val="window" lastClr="FFFFFF"/>
            </a:solidFill>
            <a:latin typeface="Century Gothic"/>
            <a:ea typeface="+mn-ea"/>
            <a:cs typeface="+mn-cs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Fakultas</a:t>
          </a:r>
          <a:r>
            <a:rPr lang="en-US" sz="1800" b="1" kern="1200" dirty="0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 </a:t>
          </a:r>
          <a:r>
            <a:rPr lang="en-US" sz="1800" b="1" kern="1200" dirty="0" err="1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Ekonomi</a:t>
          </a:r>
          <a:endParaRPr lang="id-ID" sz="1800" b="1" kern="1200" dirty="0" smtClean="0">
            <a:solidFill>
              <a:sysClr val="window" lastClr="FFFFFF"/>
            </a:solidFill>
            <a:latin typeface="Century Gothic"/>
            <a:ea typeface="+mn-ea"/>
            <a:cs typeface="+mn-cs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Dr. </a:t>
          </a:r>
          <a:r>
            <a:rPr lang="en-US" sz="1800" b="1" kern="1200" dirty="0" err="1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Hadi</a:t>
          </a:r>
          <a:r>
            <a:rPr lang="en-US" sz="1800" b="1" kern="1200" dirty="0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 </a:t>
          </a:r>
          <a:r>
            <a:rPr lang="en-US" sz="1800" b="1" kern="1200" dirty="0" err="1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Sasana</a:t>
          </a:r>
          <a:r>
            <a:rPr lang="en-US" sz="1800" b="1" kern="1200" dirty="0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, S.E., </a:t>
          </a:r>
          <a:r>
            <a:rPr lang="en-US" sz="1800" b="1" kern="1200" dirty="0" err="1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M.Si</a:t>
          </a:r>
          <a:endParaRPr lang="id-ID" sz="1800" b="1" kern="1200" dirty="0">
            <a:solidFill>
              <a:sysClr val="window" lastClr="FFFFFF"/>
            </a:solidFill>
            <a:latin typeface="Century Gothic"/>
            <a:ea typeface="+mn-ea"/>
            <a:cs typeface="+mn-cs"/>
          </a:endParaRPr>
        </a:p>
      </dsp:txBody>
      <dsp:txXfrm>
        <a:off x="2767631" y="326"/>
        <a:ext cx="3911529" cy="1213184"/>
      </dsp:txXfrm>
    </dsp:sp>
    <dsp:sp modelId="{5CDAF706-BC73-4A0B-B3EB-3A2654B865F5}">
      <dsp:nvSpPr>
        <dsp:cNvPr id="0" name=""/>
        <dsp:cNvSpPr/>
      </dsp:nvSpPr>
      <dsp:spPr>
        <a:xfrm>
          <a:off x="556145" y="2610137"/>
          <a:ext cx="3927967" cy="1337468"/>
        </a:xfrm>
        <a:prstGeom prst="rect">
          <a:avLst/>
        </a:prstGeom>
        <a:solidFill>
          <a:srgbClr val="6AAC90"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Wakil</a:t>
          </a:r>
          <a:r>
            <a:rPr lang="en-US" sz="1600" b="1" kern="1200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US" sz="1600" b="1" kern="1200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Dekan</a:t>
          </a:r>
          <a:r>
            <a:rPr lang="en-US" sz="1600" b="1" kern="1200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I</a:t>
          </a:r>
          <a:endParaRPr lang="id-ID" sz="1600" b="1" kern="1200" dirty="0" smtClean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Akademik</a:t>
          </a:r>
          <a:r>
            <a:rPr lang="en-US" sz="1600" b="1" kern="1200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US" sz="1600" b="1" kern="1200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dan</a:t>
          </a:r>
          <a:r>
            <a:rPr lang="en-US" sz="1600" b="1" kern="1200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US" sz="1600" b="1" kern="1200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Kemahasiswaan</a:t>
          </a:r>
          <a:endParaRPr lang="en-US" sz="1600" b="1" kern="1200" dirty="0" smtClean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Drs. Lucia Rita  </a:t>
          </a:r>
          <a:r>
            <a:rPr lang="en-US" sz="1600" b="1" kern="1200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Indirawati</a:t>
          </a:r>
          <a:r>
            <a:rPr lang="en-US" sz="1600" b="1" kern="1200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, </a:t>
          </a:r>
          <a:r>
            <a:rPr lang="en-US" sz="1600" b="1" kern="1200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M.S</a:t>
          </a:r>
          <a:r>
            <a:rPr lang="en-US" sz="1600" b="1" kern="1200" dirty="0" err="1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i</a:t>
          </a:r>
          <a:endParaRPr lang="id-ID" sz="1600" b="1" kern="1200" dirty="0">
            <a:solidFill>
              <a:sysClr val="window" lastClr="FFFFFF"/>
            </a:solidFill>
            <a:latin typeface="Century Gothic"/>
            <a:ea typeface="+mn-ea"/>
            <a:cs typeface="+mn-cs"/>
          </a:endParaRPr>
        </a:p>
      </dsp:txBody>
      <dsp:txXfrm>
        <a:off x="556145" y="2610137"/>
        <a:ext cx="3927967" cy="1337468"/>
      </dsp:txXfrm>
    </dsp:sp>
    <dsp:sp modelId="{DD6EC77F-8331-9047-AEC6-680782CAEF50}">
      <dsp:nvSpPr>
        <dsp:cNvPr id="0" name=""/>
        <dsp:cNvSpPr/>
      </dsp:nvSpPr>
      <dsp:spPr>
        <a:xfrm>
          <a:off x="1538137" y="4256368"/>
          <a:ext cx="2793649" cy="735147"/>
        </a:xfrm>
        <a:prstGeom prst="rect">
          <a:avLst/>
        </a:prstGeom>
        <a:solidFill>
          <a:srgbClr val="54849A"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b="1" kern="1200" dirty="0" smtClean="0">
              <a:ln/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K</a:t>
          </a:r>
          <a:r>
            <a:rPr lang="en-US" sz="1400" b="1" kern="1200" dirty="0" err="1" smtClean="0">
              <a:ln/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ajur</a:t>
          </a:r>
          <a:r>
            <a:rPr lang="en-US" sz="1400" b="1" kern="1200" dirty="0" smtClean="0">
              <a:ln/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US" sz="1400" b="1" kern="1200" dirty="0" err="1" smtClean="0">
              <a:ln/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Ekonomi</a:t>
          </a:r>
          <a:r>
            <a:rPr lang="en-US" sz="1400" b="1" kern="1200" dirty="0" smtClean="0">
              <a:ln/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US" sz="1400" b="1" kern="1200" dirty="0" err="1" smtClean="0">
              <a:ln/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Pembanguan</a:t>
          </a:r>
          <a:endParaRPr lang="id-ID" sz="1400" b="1" kern="1200" dirty="0" smtClean="0">
            <a:ln/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n/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Drs. </a:t>
          </a:r>
          <a:r>
            <a:rPr lang="en-US" sz="1400" b="1" kern="1200" dirty="0" err="1" smtClean="0">
              <a:ln/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Whinarko</a:t>
          </a:r>
          <a:r>
            <a:rPr lang="en-US" sz="1400" b="1" kern="1200" dirty="0" smtClean="0">
              <a:ln/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J.P, </a:t>
          </a:r>
          <a:r>
            <a:rPr lang="en-US" sz="1400" b="1" kern="1200" dirty="0" err="1" smtClean="0">
              <a:ln/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M.Si</a:t>
          </a:r>
          <a:endParaRPr lang="id-ID" sz="1400" b="1" kern="1200" dirty="0">
            <a:ln/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1538137" y="4256368"/>
        <a:ext cx="2793649" cy="735147"/>
      </dsp:txXfrm>
    </dsp:sp>
    <dsp:sp modelId="{FB7622F3-C181-6C43-AFE0-3B45CC0D9506}">
      <dsp:nvSpPr>
        <dsp:cNvPr id="0" name=""/>
        <dsp:cNvSpPr/>
      </dsp:nvSpPr>
      <dsp:spPr>
        <a:xfrm>
          <a:off x="1538137" y="5300278"/>
          <a:ext cx="2761611" cy="735147"/>
        </a:xfrm>
        <a:prstGeom prst="rect">
          <a:avLst/>
        </a:prstGeom>
        <a:solidFill>
          <a:srgbClr val="54849A"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b="1" kern="1200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Ka</a:t>
          </a:r>
          <a:r>
            <a:rPr lang="en-US" sz="1400" b="1" kern="1200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jur</a:t>
          </a:r>
          <a:r>
            <a:rPr lang="en-US" sz="1400" b="1" kern="1200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US" sz="1400" b="1" kern="1200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Akuntansi</a:t>
          </a:r>
          <a:r>
            <a:rPr lang="id-ID" sz="1400" b="1" kern="1200" baseline="0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endParaRPr lang="id-ID" sz="1400" b="1" kern="1200" baseline="0" dirty="0" smtClean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Siti</a:t>
          </a:r>
          <a:r>
            <a:rPr lang="en-US" sz="1400" b="1" kern="1200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US" sz="1400" b="1" kern="1200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Arifah</a:t>
          </a:r>
          <a:r>
            <a:rPr lang="en-US" sz="1400" b="1" kern="1200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., S.E., </a:t>
          </a:r>
          <a:r>
            <a:rPr lang="en-US" sz="1400" b="1" kern="1200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Akt</a:t>
          </a:r>
          <a:r>
            <a:rPr lang="en-US" sz="1400" b="1" kern="1200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., </a:t>
          </a:r>
          <a:r>
            <a:rPr lang="en-US" sz="1400" b="1" kern="1200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M.Si</a:t>
          </a:r>
          <a:endParaRPr lang="id-ID" sz="1400" b="1" kern="1200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1538137" y="5300278"/>
        <a:ext cx="2761611" cy="735147"/>
      </dsp:txXfrm>
    </dsp:sp>
    <dsp:sp modelId="{A8BA6B74-CC2F-420E-9823-1F4952B424C4}">
      <dsp:nvSpPr>
        <dsp:cNvPr id="0" name=""/>
        <dsp:cNvSpPr/>
      </dsp:nvSpPr>
      <dsp:spPr>
        <a:xfrm>
          <a:off x="4792874" y="2610137"/>
          <a:ext cx="4097772" cy="1342489"/>
        </a:xfrm>
        <a:prstGeom prst="rect">
          <a:avLst/>
        </a:prstGeom>
        <a:solidFill>
          <a:srgbClr val="6AAC90"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Wakil</a:t>
          </a:r>
          <a:r>
            <a:rPr lang="en-US" sz="1600" b="1" kern="1200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US" sz="1600" b="1" kern="1200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Dekan</a:t>
          </a:r>
          <a:r>
            <a:rPr lang="en-US" sz="1600" b="1" kern="1200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II</a:t>
          </a:r>
          <a:endParaRPr lang="id-ID" sz="1600" b="1" kern="1200" dirty="0" smtClean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Umum</a:t>
          </a:r>
          <a:r>
            <a:rPr lang="en-US" sz="1600" b="1" kern="1200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US" sz="1600" b="1" kern="1200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dan</a:t>
          </a:r>
          <a:r>
            <a:rPr lang="en-US" sz="1600" b="1" kern="1200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US" sz="1600" b="1" kern="1200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Keuangan</a:t>
          </a:r>
          <a:endParaRPr lang="en-US" sz="1600" b="1" kern="1200" dirty="0" smtClean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Endang</a:t>
          </a:r>
          <a:r>
            <a:rPr lang="en-US" sz="1600" b="1" kern="1200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US" sz="1600" b="1" kern="1200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Kartini</a:t>
          </a:r>
          <a:r>
            <a:rPr lang="en-US" sz="1600" b="1" kern="1200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US" sz="1600" b="1" kern="1200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Panggiarti</a:t>
          </a:r>
          <a:r>
            <a:rPr lang="en-US" sz="1600" b="1" kern="1200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, S.W., </a:t>
          </a:r>
          <a:r>
            <a:rPr lang="en-US" sz="1600" b="1" kern="1200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M.Si</a:t>
          </a:r>
          <a:endParaRPr lang="id-ID" sz="1600" b="1" kern="1200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4792874" y="2610137"/>
        <a:ext cx="4097772" cy="1342489"/>
      </dsp:txXfrm>
    </dsp:sp>
    <dsp:sp modelId="{FB8209DA-4EB4-4ED0-9116-3DB2A4745C1C}">
      <dsp:nvSpPr>
        <dsp:cNvPr id="0" name=""/>
        <dsp:cNvSpPr/>
      </dsp:nvSpPr>
      <dsp:spPr>
        <a:xfrm>
          <a:off x="2343017" y="1522273"/>
          <a:ext cx="2225997" cy="779102"/>
        </a:xfrm>
        <a:prstGeom prst="rect">
          <a:avLst/>
        </a:prstGeom>
        <a:solidFill>
          <a:srgbClr val="6AAC90"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Sekertariat</a:t>
          </a:r>
          <a:r>
            <a:rPr lang="en-US" sz="1400" b="1" kern="1200" dirty="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US" sz="1400" b="1" kern="1200" dirty="0" err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Dekanat</a:t>
          </a:r>
          <a:endParaRPr lang="id-ID" sz="1400" b="1" kern="1200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2343017" y="1522273"/>
        <a:ext cx="2225997" cy="7791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5707-74D8-4DF5-9CD5-456E7F36D5E0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3E8C-3724-4923-841D-BF3B3264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50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5707-74D8-4DF5-9CD5-456E7F36D5E0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3E8C-3724-4923-841D-BF3B3264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6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5707-74D8-4DF5-9CD5-456E7F36D5E0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3E8C-3724-4923-841D-BF3B3264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5707-74D8-4DF5-9CD5-456E7F36D5E0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3E8C-3724-4923-841D-BF3B3264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8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5707-74D8-4DF5-9CD5-456E7F36D5E0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3E8C-3724-4923-841D-BF3B3264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97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5707-74D8-4DF5-9CD5-456E7F36D5E0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3E8C-3724-4923-841D-BF3B3264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4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5707-74D8-4DF5-9CD5-456E7F36D5E0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3E8C-3724-4923-841D-BF3B3264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47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5707-74D8-4DF5-9CD5-456E7F36D5E0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3E8C-3724-4923-841D-BF3B3264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50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5707-74D8-4DF5-9CD5-456E7F36D5E0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3E8C-3724-4923-841D-BF3B3264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96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5707-74D8-4DF5-9CD5-456E7F36D5E0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3E8C-3724-4923-841D-BF3B3264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8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5707-74D8-4DF5-9CD5-456E7F36D5E0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3E8C-3724-4923-841D-BF3B3264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D5707-74D8-4DF5-9CD5-456E7F36D5E0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43E8C-3724-4923-841D-BF3B3264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6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37082481"/>
              </p:ext>
            </p:extLst>
          </p:nvPr>
        </p:nvGraphicFramePr>
        <p:xfrm>
          <a:off x="-22746" y="228600"/>
          <a:ext cx="9446792" cy="6035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295400" cy="129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17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60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Sekretariat</dc:creator>
  <cp:lastModifiedBy>Sekretariat</cp:lastModifiedBy>
  <cp:revision>3</cp:revision>
  <dcterms:created xsi:type="dcterms:W3CDTF">2018-03-06T03:30:18Z</dcterms:created>
  <dcterms:modified xsi:type="dcterms:W3CDTF">2018-03-06T03:56:50Z</dcterms:modified>
</cp:coreProperties>
</file>